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57" r:id="rId3"/>
    <p:sldId id="258" r:id="rId4"/>
    <p:sldId id="261" r:id="rId5"/>
    <p:sldId id="259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>
        <p:scale>
          <a:sx n="50" d="100"/>
          <a:sy n="50" d="100"/>
        </p:scale>
        <p:origin x="2856" y="18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1A5F6-A17F-4601-B9FE-220307241A19}" type="datetimeFigureOut">
              <a:rPr lang="en-GB" smtClean="0"/>
              <a:t>12/01/2018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13929-1D38-4937-A4FA-A8A6D88ACA3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86079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1A5F6-A17F-4601-B9FE-220307241A19}" type="datetimeFigureOut">
              <a:rPr lang="en-GB" smtClean="0"/>
              <a:t>12/01/2018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13929-1D38-4937-A4FA-A8A6D88ACA3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39904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1A5F6-A17F-4601-B9FE-220307241A19}" type="datetimeFigureOut">
              <a:rPr lang="en-GB" smtClean="0"/>
              <a:t>12/01/2018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13929-1D38-4937-A4FA-A8A6D88ACA3E}" type="slidenum">
              <a:rPr lang="en-GB" smtClean="0"/>
              <a:t>‹#›</a:t>
            </a:fld>
            <a:endParaRPr lang="en-GB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559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1A5F6-A17F-4601-B9FE-220307241A19}" type="datetimeFigureOut">
              <a:rPr lang="en-GB" smtClean="0"/>
              <a:t>12/01/2018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13929-1D38-4937-A4FA-A8A6D88ACA3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71986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1A5F6-A17F-4601-B9FE-220307241A19}" type="datetimeFigureOut">
              <a:rPr lang="en-GB" smtClean="0"/>
              <a:t>12/01/2018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13929-1D38-4937-A4FA-A8A6D88ACA3E}" type="slidenum">
              <a:rPr lang="en-GB" smtClean="0"/>
              <a:t>‹#›</a:t>
            </a:fld>
            <a:endParaRPr lang="en-GB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8185318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1A5F6-A17F-4601-B9FE-220307241A19}" type="datetimeFigureOut">
              <a:rPr lang="en-GB" smtClean="0"/>
              <a:t>12/01/2018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13929-1D38-4937-A4FA-A8A6D88ACA3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073751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1A5F6-A17F-4601-B9FE-220307241A19}" type="datetimeFigureOut">
              <a:rPr lang="en-GB" smtClean="0"/>
              <a:t>12/01/2018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13929-1D38-4937-A4FA-A8A6D88ACA3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15322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1A5F6-A17F-4601-B9FE-220307241A19}" type="datetimeFigureOut">
              <a:rPr lang="en-GB" smtClean="0"/>
              <a:t>12/01/2018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13929-1D38-4937-A4FA-A8A6D88ACA3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94446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1A5F6-A17F-4601-B9FE-220307241A19}" type="datetimeFigureOut">
              <a:rPr lang="en-GB" smtClean="0"/>
              <a:t>12/01/2018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13929-1D38-4937-A4FA-A8A6D88ACA3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223349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1A5F6-A17F-4601-B9FE-220307241A19}" type="datetimeFigureOut">
              <a:rPr lang="en-GB" smtClean="0"/>
              <a:t>12/01/2018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13929-1D38-4937-A4FA-A8A6D88ACA3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99233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1A5F6-A17F-4601-B9FE-220307241A19}" type="datetimeFigureOut">
              <a:rPr lang="en-GB" smtClean="0"/>
              <a:t>12/01/2018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13929-1D38-4937-A4FA-A8A6D88ACA3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84998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1A5F6-A17F-4601-B9FE-220307241A19}" type="datetimeFigureOut">
              <a:rPr lang="en-GB" smtClean="0"/>
              <a:t>12/01/2018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13929-1D38-4937-A4FA-A8A6D88ACA3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48847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1A5F6-A17F-4601-B9FE-220307241A19}" type="datetimeFigureOut">
              <a:rPr lang="en-GB" smtClean="0"/>
              <a:t>12/01/2018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13929-1D38-4937-A4FA-A8A6D88ACA3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24395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1A5F6-A17F-4601-B9FE-220307241A19}" type="datetimeFigureOut">
              <a:rPr lang="en-GB" smtClean="0"/>
              <a:t>12/01/2018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13929-1D38-4937-A4FA-A8A6D88ACA3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99695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1A5F6-A17F-4601-B9FE-220307241A19}" type="datetimeFigureOut">
              <a:rPr lang="en-GB" smtClean="0"/>
              <a:t>12/01/2018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13929-1D38-4937-A4FA-A8A6D88ACA3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64721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1A5F6-A17F-4601-B9FE-220307241A19}" type="datetimeFigureOut">
              <a:rPr lang="en-GB" smtClean="0"/>
              <a:t>12/01/2018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13929-1D38-4937-A4FA-A8A6D88ACA3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19416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51A5F6-A17F-4601-B9FE-220307241A19}" type="datetimeFigureOut">
              <a:rPr lang="en-GB" smtClean="0"/>
              <a:t>12/01/2018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1C613929-1D38-4937-A4FA-A8A6D88ACA3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60506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1FD2E-DD49-4950-84A3-1CD1773489B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Computer Graphics and Game Systems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46B3D3-3143-43AF-ADF3-3DBAD88F1F8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GB" dirty="0"/>
              <a:t>DAC415</a:t>
            </a:r>
          </a:p>
          <a:p>
            <a:r>
              <a:rPr lang="en-GB" dirty="0" smtClean="0"/>
              <a:t>&lt;</a:t>
            </a:r>
            <a:r>
              <a:rPr lang="en-GB" dirty="0" smtClean="0"/>
              <a:t>Rowan Morley-Stanton</a:t>
            </a:r>
            <a:r>
              <a:rPr lang="en-GB" dirty="0" smtClean="0"/>
              <a:t>&gt;</a:t>
            </a:r>
            <a:endParaRPr lang="en-GB" dirty="0"/>
          </a:p>
          <a:p>
            <a:r>
              <a:rPr lang="en-GB" dirty="0" smtClean="0"/>
              <a:t>&lt;Diogo Lapa&gt;</a:t>
            </a:r>
            <a:endParaRPr lang="en-GB" dirty="0"/>
          </a:p>
          <a:p>
            <a:r>
              <a:rPr lang="en-GB" dirty="0" smtClean="0"/>
              <a:t>&lt;</a:t>
            </a:r>
            <a:r>
              <a:rPr lang="en-GB" dirty="0" smtClean="0"/>
              <a:t>Jordan Herbert</a:t>
            </a:r>
            <a:r>
              <a:rPr lang="en-GB" dirty="0" smtClean="0"/>
              <a:t>&gt;</a:t>
            </a: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917199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3A6902-530F-42BC-AED6-B57C88EB1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Jordan’s Asset </a:t>
            </a:r>
            <a:r>
              <a:rPr lang="en-GB" dirty="0"/>
              <a:t>&amp; Texture List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B40D9B-7D99-43B0-8E8B-CF96F91389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2897554" cy="4351338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-Assets                       </a:t>
            </a:r>
          </a:p>
          <a:p>
            <a:r>
              <a:rPr lang="en-GB" dirty="0" err="1"/>
              <a:t>Keycard</a:t>
            </a:r>
            <a:endParaRPr lang="en-GB" dirty="0"/>
          </a:p>
          <a:p>
            <a:r>
              <a:rPr lang="en-GB" dirty="0" err="1"/>
              <a:t>Keycard</a:t>
            </a:r>
            <a:r>
              <a:rPr lang="en-GB" dirty="0"/>
              <a:t> slot</a:t>
            </a:r>
          </a:p>
          <a:p>
            <a:r>
              <a:rPr lang="en-GB" dirty="0"/>
              <a:t>Desk </a:t>
            </a:r>
          </a:p>
          <a:p>
            <a:r>
              <a:rPr lang="en-GB" dirty="0"/>
              <a:t>Chair</a:t>
            </a:r>
          </a:p>
          <a:p>
            <a:r>
              <a:rPr lang="en-GB" dirty="0"/>
              <a:t>Cover</a:t>
            </a:r>
          </a:p>
          <a:p>
            <a:endParaRPr lang="en-GB" dirty="0"/>
          </a:p>
        </p:txBody>
      </p:sp>
      <p:sp>
        <p:nvSpPr>
          <p:cNvPr id="4" name="Rectangle 3"/>
          <p:cNvSpPr/>
          <p:nvPr/>
        </p:nvSpPr>
        <p:spPr>
          <a:xfrm>
            <a:off x="4228123" y="1825625"/>
            <a:ext cx="6096000" cy="1815882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-Textures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Neon Wall texture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Neon Cover Texture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 err="1"/>
              <a:t>Keycard</a:t>
            </a:r>
            <a:r>
              <a:rPr lang="en-GB" sz="2800" dirty="0"/>
              <a:t> Texture</a:t>
            </a:r>
          </a:p>
        </p:txBody>
      </p:sp>
    </p:spTree>
    <p:extLst>
      <p:ext uri="{BB962C8B-B14F-4D97-AF65-F5344CB8AC3E}">
        <p14:creationId xmlns:p14="http://schemas.microsoft.com/office/powerpoint/2010/main" val="2149878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3A6902-530F-42BC-AED6-B57C88EB1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Jordan’s 3D </a:t>
            </a:r>
            <a:r>
              <a:rPr lang="en-GB" dirty="0"/>
              <a:t>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B40D9B-7D99-43B0-8E8B-CF96F91389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66967" t="6065" r="14355" b="42581"/>
          <a:stretch/>
        </p:blipFill>
        <p:spPr>
          <a:xfrm>
            <a:off x="838200" y="1825625"/>
            <a:ext cx="2407349" cy="248218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73188" t="21000" r="9813" b="53333"/>
          <a:stretch/>
        </p:blipFill>
        <p:spPr>
          <a:xfrm>
            <a:off x="7799862" y="1690688"/>
            <a:ext cx="3877787" cy="219551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70125" t="7333" r="10437" b="53334"/>
          <a:stretch/>
        </p:blipFill>
        <p:spPr>
          <a:xfrm>
            <a:off x="3452926" y="3170627"/>
            <a:ext cx="4139559" cy="3141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5487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3A6902-530F-42BC-AED6-B57C88EB1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Jordan’s Textures </a:t>
            </a:r>
            <a:r>
              <a:rPr lang="en-GB" dirty="0"/>
              <a:t>&amp; Materials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277577"/>
            <a:ext cx="3669276" cy="2201566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3125" t="30167" r="70500" b="27333"/>
          <a:stretch/>
        </p:blipFill>
        <p:spPr>
          <a:xfrm>
            <a:off x="7143750" y="1828800"/>
            <a:ext cx="3714750" cy="3615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5435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3A6902-530F-42BC-AED6-B57C88EB1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Jordan’s Section </a:t>
            </a:r>
            <a:r>
              <a:rPr lang="en-GB" dirty="0"/>
              <a:t>In-Game Screenshots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B40D9B-7D99-43B0-8E8B-CF96F91389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0468" t="9251" r="53032" b="35583"/>
          <a:stretch/>
        </p:blipFill>
        <p:spPr>
          <a:xfrm>
            <a:off x="704849" y="1825625"/>
            <a:ext cx="4543071" cy="25749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0000" t="9666" r="52125" b="34667"/>
          <a:stretch/>
        </p:blipFill>
        <p:spPr>
          <a:xfrm>
            <a:off x="6096000" y="2628900"/>
            <a:ext cx="5772150" cy="318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794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3A6902-530F-42BC-AED6-B57C88EB1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Rowan’s Asset </a:t>
            </a:r>
            <a:r>
              <a:rPr lang="en-GB" dirty="0"/>
              <a:t>&amp; Texture List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B40D9B-7D99-43B0-8E8B-CF96F91389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44675"/>
            <a:ext cx="6534150" cy="4351338"/>
          </a:xfrm>
        </p:spPr>
        <p:txBody>
          <a:bodyPr/>
          <a:lstStyle/>
          <a:p>
            <a:pPr marL="0" indent="0">
              <a:buNone/>
            </a:pPr>
            <a:r>
              <a:rPr lang="en-GB" dirty="0" smtClean="0"/>
              <a:t>-Assets</a:t>
            </a:r>
          </a:p>
          <a:p>
            <a:r>
              <a:rPr lang="en-GB" dirty="0" smtClean="0"/>
              <a:t>Coolant Cell</a:t>
            </a:r>
            <a:endParaRPr lang="en-GB" dirty="0"/>
          </a:p>
          <a:p>
            <a:r>
              <a:rPr lang="en-GB" dirty="0" smtClean="0"/>
              <a:t>Crate</a:t>
            </a:r>
          </a:p>
          <a:p>
            <a:r>
              <a:rPr lang="en-GB" dirty="0" smtClean="0"/>
              <a:t>Door</a:t>
            </a:r>
          </a:p>
          <a:p>
            <a:r>
              <a:rPr lang="en-GB" dirty="0" smtClean="0"/>
              <a:t>Door Frame</a:t>
            </a:r>
            <a:br>
              <a:rPr lang="en-GB" dirty="0" smtClean="0"/>
            </a:br>
            <a:endParaRPr lang="en-GB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4895850" y="1844675"/>
            <a:ext cx="363855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/>
              <a:t>-Textures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2800" dirty="0" smtClean="0"/>
              <a:t>Coolant Texture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2800" dirty="0" smtClean="0"/>
              <a:t>Sci-fi door texture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2800" dirty="0" smtClean="0"/>
              <a:t>Neon Crate Texture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35277920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3A6902-530F-42BC-AED6-B57C88EB1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Rowan’s 3D </a:t>
            </a:r>
            <a:r>
              <a:rPr lang="en-GB" dirty="0"/>
              <a:t>Models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679" y="1611252"/>
            <a:ext cx="2571750" cy="2857500"/>
          </a:xfr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5547" y="556175"/>
            <a:ext cx="4255913" cy="266690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7224" y="3223078"/>
            <a:ext cx="4615302" cy="3574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2908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3A6902-530F-42BC-AED6-B57C88EB1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Rowan’s Textures </a:t>
            </a:r>
            <a:r>
              <a:rPr lang="en-GB" dirty="0"/>
              <a:t>&amp; Materials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6971" y="2882259"/>
            <a:ext cx="2438095" cy="2438095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8150" y="1331373"/>
            <a:ext cx="3771900" cy="37719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6349" y="1963468"/>
            <a:ext cx="2857500" cy="286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5919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3A6902-530F-42BC-AED6-B57C88EB1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Rowan’s Section </a:t>
            </a:r>
            <a:r>
              <a:rPr lang="en-GB" dirty="0"/>
              <a:t>In-Game Screenshots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89" t="11894" r="53099" b="36643"/>
          <a:stretch/>
        </p:blipFill>
        <p:spPr>
          <a:xfrm>
            <a:off x="1172308" y="1690688"/>
            <a:ext cx="4815139" cy="2584327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352" b="36388"/>
          <a:stretch/>
        </p:blipFill>
        <p:spPr>
          <a:xfrm>
            <a:off x="6611107" y="1997074"/>
            <a:ext cx="4119033" cy="210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1963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3A6902-530F-42BC-AED6-B57C88EB1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Diogo’s</a:t>
            </a:r>
            <a:r>
              <a:rPr lang="en-GB" dirty="0" smtClean="0"/>
              <a:t> </a:t>
            </a:r>
            <a:r>
              <a:rPr lang="en-GB" dirty="0" smtClean="0"/>
              <a:t>Asset </a:t>
            </a:r>
            <a:r>
              <a:rPr lang="en-GB" dirty="0"/>
              <a:t>&amp; Texture List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B40D9B-7D99-43B0-8E8B-CF96F91389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 smtClean="0"/>
              <a:t>- Assets</a:t>
            </a:r>
            <a:endParaRPr lang="en-GB" dirty="0" smtClean="0"/>
          </a:p>
          <a:p>
            <a:r>
              <a:rPr lang="en-GB" dirty="0" smtClean="0"/>
              <a:t>Turret</a:t>
            </a:r>
          </a:p>
          <a:p>
            <a:r>
              <a:rPr lang="en-GB" dirty="0" smtClean="0"/>
              <a:t>Fuse Box</a:t>
            </a:r>
          </a:p>
          <a:p>
            <a:r>
              <a:rPr lang="en-GB" dirty="0" smtClean="0"/>
              <a:t>Ladder</a:t>
            </a:r>
          </a:p>
          <a:p>
            <a:pPr marL="0" indent="0">
              <a:buNone/>
            </a:pPr>
            <a:r>
              <a:rPr lang="en-GB" dirty="0" smtClean="0"/>
              <a:t>-Textures</a:t>
            </a:r>
          </a:p>
          <a:p>
            <a:r>
              <a:rPr lang="en-GB" dirty="0" err="1" smtClean="0"/>
              <a:t>FuseBox</a:t>
            </a:r>
            <a:r>
              <a:rPr lang="en-GB" dirty="0" smtClean="0"/>
              <a:t> Texture</a:t>
            </a:r>
          </a:p>
          <a:p>
            <a:r>
              <a:rPr lang="en-GB" dirty="0" smtClean="0"/>
              <a:t>Ladder Texture</a:t>
            </a:r>
          </a:p>
          <a:p>
            <a:r>
              <a:rPr lang="en-GB" dirty="0" smtClean="0"/>
              <a:t>Turret Texture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307761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3A6902-530F-42BC-AED6-B57C88EB1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Diogo’s</a:t>
            </a:r>
            <a:r>
              <a:rPr lang="en-GB" dirty="0" smtClean="0"/>
              <a:t> 3D </a:t>
            </a:r>
            <a:r>
              <a:rPr lang="en-GB" dirty="0"/>
              <a:t>Models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2622" y="3935702"/>
            <a:ext cx="4118326" cy="2927485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7341" y="4120020"/>
            <a:ext cx="3592128" cy="25588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6852" y="365125"/>
            <a:ext cx="4896948" cy="349251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529" y="1599905"/>
            <a:ext cx="4163850" cy="2257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1872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3A6902-530F-42BC-AED6-B57C88EB1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Diogo’s</a:t>
            </a:r>
            <a:r>
              <a:rPr lang="en-GB" dirty="0"/>
              <a:t> Textures </a:t>
            </a:r>
            <a:r>
              <a:rPr lang="en-GB" dirty="0"/>
              <a:t>&amp; Materials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6584" y="2160588"/>
            <a:ext cx="3858870" cy="3881437"/>
          </a:xfrm>
        </p:spPr>
      </p:pic>
      <p:pic>
        <p:nvPicPr>
          <p:cNvPr id="4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830" y="1614610"/>
            <a:ext cx="2753357" cy="276411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1812" y="1825625"/>
            <a:ext cx="3003294" cy="299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9296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3A6902-530F-42BC-AED6-B57C88EB1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Diogo’s</a:t>
            </a:r>
            <a:r>
              <a:rPr lang="en-GB" dirty="0"/>
              <a:t> Section </a:t>
            </a:r>
            <a:r>
              <a:rPr lang="en-GB" dirty="0"/>
              <a:t>In-Game Screenshots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154" y="1820069"/>
            <a:ext cx="5101846" cy="2780506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500" y="3595688"/>
            <a:ext cx="5257800" cy="2852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692058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354</TotalTime>
  <Words>116</Words>
  <Application>Microsoft Office PowerPoint</Application>
  <PresentationFormat>Widescreen</PresentationFormat>
  <Paragraphs>44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Trebuchet MS</vt:lpstr>
      <vt:lpstr>Wingdings 3</vt:lpstr>
      <vt:lpstr>Facet</vt:lpstr>
      <vt:lpstr>Computer Graphics and Game Systems</vt:lpstr>
      <vt:lpstr>Rowan’s Asset &amp; Texture List</vt:lpstr>
      <vt:lpstr>Rowan’s 3D Models</vt:lpstr>
      <vt:lpstr>Rowan’s Textures &amp; Materials</vt:lpstr>
      <vt:lpstr>Rowan’s Section In-Game Screenshots</vt:lpstr>
      <vt:lpstr>Diogo’s Asset &amp; Texture List</vt:lpstr>
      <vt:lpstr>Diogo’s 3D Models</vt:lpstr>
      <vt:lpstr>Diogo’s Textures &amp; Materials</vt:lpstr>
      <vt:lpstr>Diogo’s Section In-Game Screenshots</vt:lpstr>
      <vt:lpstr>Jordan’s Asset &amp; Texture List</vt:lpstr>
      <vt:lpstr>Jordan’s 3D Models</vt:lpstr>
      <vt:lpstr>Jordan’s Textures &amp; Materials</vt:lpstr>
      <vt:lpstr>Jordan’s Section In-Game Screenshots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Graphics and Game Systems</dc:title>
  <dc:creator>Christian Brindley</dc:creator>
  <cp:lastModifiedBy>Jordan Herbert</cp:lastModifiedBy>
  <cp:revision>6</cp:revision>
  <dcterms:created xsi:type="dcterms:W3CDTF">2017-10-18T23:27:26Z</dcterms:created>
  <dcterms:modified xsi:type="dcterms:W3CDTF">2018-01-12T15:58:08Z</dcterms:modified>
</cp:coreProperties>
</file>